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768"/>
  </p:normalViewPr>
  <p:slideViewPr>
    <p:cSldViewPr snapToGrid="0">
      <p:cViewPr varScale="1">
        <p:scale>
          <a:sx n="97" d="100"/>
          <a:sy n="97" d="100"/>
        </p:scale>
        <p:origin x="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/>
              <a:pPr/>
              <a:t>8/21/23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8/21/23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8/21/23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8/21/23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8/21/23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8/21/23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8/21/23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8/21/23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8/21/23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/>
              <a:t>8/21/23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8/21/23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/>
              <a:t>8/21/23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8/21/23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8/21/23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8/21/23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8/21/23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8/21/23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/>
              <a:pPr/>
              <a:t>8/21/23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3F7BB6-75AA-C82F-C63F-1A47DF526F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fr-CH" altLang="ja-CH" dirty="0"/>
              <a:t>WHY Distributeurs?</a:t>
            </a:r>
            <a:endParaRPr kumimoji="1" lang="ja-CH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652D394-6386-ADB5-1FCC-0DC0C43DFC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fr-CH" altLang="ja-CH" dirty="0"/>
              <a:t>For </a:t>
            </a:r>
            <a:r>
              <a:rPr kumimoji="1" lang="en-US" altLang="ja-CH" dirty="0"/>
              <a:t>your</a:t>
            </a:r>
            <a:r>
              <a:rPr kumimoji="1" lang="fr-CH" altLang="ja-CH" dirty="0"/>
              <a:t> </a:t>
            </a:r>
            <a:r>
              <a:rPr kumimoji="1" lang="en-US" altLang="ja-CH" dirty="0"/>
              <a:t>company</a:t>
            </a:r>
            <a:r>
              <a:rPr kumimoji="1" lang="fr-CH" altLang="ja-CH" dirty="0"/>
              <a:t>, </a:t>
            </a:r>
            <a:r>
              <a:rPr kumimoji="1" lang="en-US" altLang="ja-CH" dirty="0"/>
              <a:t>school</a:t>
            </a:r>
            <a:r>
              <a:rPr kumimoji="1" lang="fr-CH" altLang="ja-CH" dirty="0"/>
              <a:t>, </a:t>
            </a:r>
            <a:r>
              <a:rPr kumimoji="1" lang="fr-CH" altLang="ja-CH" dirty="0" err="1"/>
              <a:t>hospital</a:t>
            </a:r>
            <a:r>
              <a:rPr kumimoji="1" lang="fr-CH" altLang="ja-CH" dirty="0"/>
              <a:t> or stations</a:t>
            </a:r>
            <a:endParaRPr kumimoji="1" lang="ja-CH" altLang="en-US" dirty="0"/>
          </a:p>
        </p:txBody>
      </p:sp>
    </p:spTree>
    <p:extLst>
      <p:ext uri="{BB962C8B-B14F-4D97-AF65-F5344CB8AC3E}">
        <p14:creationId xmlns:p14="http://schemas.microsoft.com/office/powerpoint/2010/main" val="717074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689D65-7B15-037B-4B73-23D3E144C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ADVANTAGE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0F5D80-4B5B-7B8C-1635-3A6DB1440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107096"/>
            <a:ext cx="10248897" cy="4446104"/>
          </a:xfrm>
        </p:spPr>
        <p:txBody>
          <a:bodyPr>
            <a:normAutofit fontScale="25000" lnSpcReduction="20000"/>
          </a:bodyPr>
          <a:lstStyle/>
          <a:p>
            <a:pPr algn="just"/>
            <a:endParaRPr lang="en-US" altLang="ja-CH" sz="32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endParaRPr lang="en-US" altLang="ja-CH" sz="3200" kern="100" dirty="0"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CH" sz="42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Quick &amp; easy</a:t>
            </a:r>
          </a:p>
          <a:p>
            <a:pPr algn="just"/>
            <a:r>
              <a:rPr lang="en-US" altLang="ja-CH" sz="42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At lunch </a:t>
            </a:r>
            <a:r>
              <a:rPr lang="en-US" altLang="ja-CH" sz="4200" kern="100" dirty="0" err="1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Privé</a:t>
            </a:r>
            <a:r>
              <a:rPr lang="en-US" altLang="ja-CH" sz="42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, </a:t>
            </a:r>
            <a:r>
              <a:rPr lang="en-US" altLang="ja-CH" sz="4200" b="1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almost everything is homemade</a:t>
            </a:r>
            <a:r>
              <a:rPr lang="en-US" altLang="ja-CH" sz="42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.</a:t>
            </a:r>
            <a:endParaRPr lang="ja-CH" altLang="ja-CH" sz="42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CH" sz="42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There is always fresh and healthy food available, </a:t>
            </a:r>
            <a:r>
              <a:rPr lang="en-US" altLang="ja-CH" sz="4200" b="1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prepared by a healthy minded chef.</a:t>
            </a:r>
            <a:endParaRPr lang="ja-CH" altLang="ja-CH" sz="4200" b="1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CH" sz="42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Simply packaging /no vacuum food</a:t>
            </a:r>
            <a:endParaRPr lang="ja-CH" altLang="ja-CH" sz="42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CH" sz="42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No need to go to restaurants nor stores.</a:t>
            </a:r>
            <a:endParaRPr lang="ja-CH" altLang="ja-CH" sz="42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CH" sz="42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Variety of food, Lunch </a:t>
            </a:r>
            <a:r>
              <a:rPr lang="en-US" altLang="ja-CH" sz="4200" kern="100" dirty="0" err="1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Privé</a:t>
            </a:r>
            <a:r>
              <a:rPr lang="en-US" altLang="ja-CH" sz="42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  is known for </a:t>
            </a:r>
            <a:r>
              <a:rPr lang="en-US" altLang="ja-CH" sz="4200" b="1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the healthy international cuisine.</a:t>
            </a:r>
            <a:endParaRPr lang="ja-CH" altLang="ja-CH" sz="4200" b="1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CH" sz="42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We will offer request lists for the consumer/customer, and everything we can to </a:t>
            </a:r>
            <a:r>
              <a:rPr lang="en-US" altLang="ja-CH" sz="4200" b="1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make them satisfied.</a:t>
            </a:r>
            <a:endParaRPr lang="ja-CH" altLang="ja-CH" sz="4200" b="1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CH" sz="42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Our food, we can take home for the evening after your work. For dinner, for example.  </a:t>
            </a:r>
            <a:r>
              <a:rPr lang="en-US" altLang="ja-CH" sz="4200" b="1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No need to think about food anymore.</a:t>
            </a:r>
            <a:endParaRPr lang="ja-CH" altLang="ja-CH" sz="4200" b="1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CH" sz="42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Our food is so fresh; you can keep it  in fridge or freezer.</a:t>
            </a:r>
            <a:endParaRPr lang="ja-CH" altLang="ja-CH" sz="42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CH" sz="4200" b="1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Price quality = TOP</a:t>
            </a:r>
            <a:endParaRPr lang="ja-CH" altLang="ja-CH" sz="4200" b="1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CH" sz="42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On request, </a:t>
            </a:r>
            <a:r>
              <a:rPr lang="en-US" altLang="ja-CH" sz="4200" b="1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children friendly</a:t>
            </a:r>
            <a:endParaRPr lang="ja-CH" altLang="ja-CH" sz="4200" b="1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CH" sz="42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Always vegetarian dish, always gluten free dish, </a:t>
            </a:r>
            <a:endParaRPr lang="ja-CH" altLang="ja-CH" sz="42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CH" sz="42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We DON’T propose sandwiches because they’re difficult to do digest &amp; make you tired = less performance. Our food is </a:t>
            </a:r>
            <a:r>
              <a:rPr lang="en-US" altLang="ja-CH" sz="4200" b="1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very easy to digest </a:t>
            </a:r>
            <a:r>
              <a:rPr lang="en-US" altLang="ja-CH" sz="42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=</a:t>
            </a:r>
            <a:r>
              <a:rPr lang="en-US" altLang="ja-CH" sz="4800" b="1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more energy and better work </a:t>
            </a:r>
            <a:endParaRPr lang="ja-CH" altLang="ja-CH" sz="4200" b="1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endParaRPr lang="ja-CH" altLang="ja-CH" sz="42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404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BEDB4A-95D2-AB47-7F9C-277F705F9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MENU –salad-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3832D8F-21FB-F5DF-3A96-7D14A49B1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5143499" cy="3606801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altLang="ja-CH" sz="44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Quinoa salad-baby spinach-pomegranate-zucchini  </a:t>
            </a:r>
            <a:r>
              <a:rPr lang="en-US" altLang="ja-CH" sz="44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10.-</a:t>
            </a:r>
            <a:endParaRPr lang="ja-CH" altLang="ja-CH" sz="44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CH" sz="44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Grilled seasonal vegetable, arugula, parmigiana, olive oil dressing  12.-</a:t>
            </a:r>
            <a:endParaRPr lang="ja-CH" altLang="ja-CH" sz="44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CH" sz="44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Green bean salad, with tuna niçoise style  14.-</a:t>
            </a:r>
            <a:endParaRPr lang="ja-CH" altLang="ja-CH" sz="44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CH" sz="44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Broccolis salad with almonds  12.-</a:t>
            </a:r>
            <a:endParaRPr lang="ja-CH" altLang="ja-CH" sz="44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CH" sz="44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Georgian potato salad  10.-</a:t>
            </a:r>
            <a:endParaRPr lang="ja-CH" altLang="ja-CH" sz="44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CH" sz="44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Japanese potato salad  10.-</a:t>
            </a:r>
            <a:endParaRPr lang="ja-CH" altLang="ja-CH" sz="44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CH" sz="44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Soba salad with orange dressing   14.-</a:t>
            </a:r>
            <a:endParaRPr lang="ja-CH" altLang="ja-CH" sz="44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CH" sz="44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Turkish Shepard salad  14.-</a:t>
            </a:r>
            <a:endParaRPr lang="ja-CH" altLang="ja-CH" sz="44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CH" sz="44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Waldorf salad with grilled chicken. 17.-</a:t>
            </a:r>
            <a:endParaRPr lang="ja-CH" altLang="ja-CH" sz="44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CH" sz="44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Lebanese style salad without bread  14.-</a:t>
            </a:r>
            <a:endParaRPr lang="ja-CH" altLang="ja-CH" sz="44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CH" sz="44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Cucumber and Israel couscous salad  14.-</a:t>
            </a:r>
            <a:endParaRPr lang="ja-CH" altLang="ja-CH" sz="44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CH" sz="44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Chick peas and fresh herb salad  14.-</a:t>
            </a:r>
            <a:endParaRPr lang="ja-CH" altLang="ja-CH" sz="44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CH" sz="44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Thai Yum-</a:t>
            </a:r>
            <a:r>
              <a:rPr lang="en-US" altLang="ja-CH" sz="4400" kern="100" dirty="0" err="1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yai</a:t>
            </a:r>
            <a:r>
              <a:rPr lang="en-US" altLang="ja-CH" sz="44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 style salad  18.-</a:t>
            </a:r>
            <a:endParaRPr lang="ja-CH" altLang="ja-CH" sz="44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CH" sz="44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Wild rice salad with celery and nuts  14.-</a:t>
            </a:r>
          </a:p>
          <a:p>
            <a:pPr algn="just"/>
            <a:r>
              <a:rPr lang="en-US" altLang="ja-CH" sz="44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Cauliflower salad  12.-</a:t>
            </a:r>
            <a:endParaRPr lang="ja-CH" altLang="ja-CH" sz="44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endParaRPr lang="ja-CH" altLang="ja-CH" sz="42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endParaRPr lang="ja-CH" altLang="ja-CH" sz="18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F4973C1-8A2D-C5FE-E7DE-1EBC487C4A89}"/>
              </a:ext>
            </a:extLst>
          </p:cNvPr>
          <p:cNvSpPr txBox="1"/>
          <p:nvPr/>
        </p:nvSpPr>
        <p:spPr>
          <a:xfrm>
            <a:off x="5854700" y="2556930"/>
            <a:ext cx="5626100" cy="2970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ja-CH" sz="1100" kern="100" dirty="0">
                <a:solidFill>
                  <a:schemeClr val="tx1">
                    <a:alpha val="76000"/>
                  </a:schemeClr>
                </a:solidFill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Spelt salad  12.-</a:t>
            </a:r>
            <a:endParaRPr lang="ja-CH" altLang="ja-CH" sz="1100" kern="100" dirty="0">
              <a:solidFill>
                <a:schemeClr val="tx1">
                  <a:alpha val="76000"/>
                </a:schemeClr>
              </a:solidFill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ja-CH" sz="1100" kern="100" dirty="0">
                <a:solidFill>
                  <a:schemeClr val="tx1">
                    <a:alpha val="76000"/>
                  </a:schemeClr>
                </a:solidFill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Chicken salad with lemon sesame dressing  17.-</a:t>
            </a:r>
            <a:endParaRPr lang="ja-CH" altLang="ja-CH" sz="1100" kern="100" dirty="0">
              <a:solidFill>
                <a:schemeClr val="tx1">
                  <a:alpha val="76000"/>
                </a:schemeClr>
              </a:solidFill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ja-CH" sz="1100" kern="100" dirty="0">
                <a:solidFill>
                  <a:schemeClr val="tx1">
                    <a:alpha val="76000"/>
                  </a:schemeClr>
                </a:solidFill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French potato and green bean salad  14.-</a:t>
            </a:r>
            <a:endParaRPr lang="ja-CH" altLang="ja-CH" sz="1100" kern="100" dirty="0">
              <a:solidFill>
                <a:schemeClr val="tx1">
                  <a:alpha val="76000"/>
                </a:schemeClr>
              </a:solidFill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ja-CH" sz="1100" kern="100" dirty="0">
                <a:solidFill>
                  <a:schemeClr val="tx1">
                    <a:alpha val="76000"/>
                  </a:schemeClr>
                </a:solidFill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Spicy Thai pork salad  17.-</a:t>
            </a:r>
            <a:endParaRPr lang="ja-CH" altLang="ja-CH" sz="1100" kern="100" dirty="0">
              <a:solidFill>
                <a:schemeClr val="tx1">
                  <a:alpha val="76000"/>
                </a:schemeClr>
              </a:solidFill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ja-CH" sz="1100" kern="100" dirty="0">
                <a:solidFill>
                  <a:schemeClr val="tx1">
                    <a:alpha val="76000"/>
                  </a:schemeClr>
                </a:solidFill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Lentil salad with roasted vegetables  14.-</a:t>
            </a:r>
            <a:endParaRPr lang="ja-CH" altLang="ja-CH" sz="1100" kern="100" dirty="0">
              <a:solidFill>
                <a:schemeClr val="tx1">
                  <a:alpha val="76000"/>
                </a:schemeClr>
              </a:solidFill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ja-CH" sz="1100" kern="100" dirty="0">
                <a:solidFill>
                  <a:schemeClr val="tx1">
                    <a:alpha val="76000"/>
                  </a:schemeClr>
                </a:solidFill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Shrimp papaya salad  17.-</a:t>
            </a:r>
            <a:endParaRPr lang="ja-CH" altLang="ja-CH" sz="1100" kern="100" dirty="0">
              <a:solidFill>
                <a:schemeClr val="tx1">
                  <a:alpha val="76000"/>
                </a:schemeClr>
              </a:solidFill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ja-CH" sz="1100" kern="100" dirty="0" err="1">
                <a:solidFill>
                  <a:schemeClr val="tx1">
                    <a:alpha val="76000"/>
                  </a:schemeClr>
                </a:solidFill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Yotam</a:t>
            </a:r>
            <a:r>
              <a:rPr lang="en-US" altLang="ja-CH" sz="1100" kern="100" dirty="0">
                <a:solidFill>
                  <a:schemeClr val="tx1">
                    <a:alpha val="76000"/>
                  </a:schemeClr>
                </a:solidFill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 Ottolenghi ‘s tomato salad and pomegranate. 14.-</a:t>
            </a:r>
            <a:endParaRPr lang="ja-CH" altLang="ja-CH" sz="1100" kern="100" dirty="0">
              <a:solidFill>
                <a:schemeClr val="tx1">
                  <a:alpha val="76000"/>
                </a:schemeClr>
              </a:solidFill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ja-CH" sz="1100" kern="100" dirty="0">
                <a:solidFill>
                  <a:schemeClr val="tx1">
                    <a:alpha val="76000"/>
                  </a:schemeClr>
                </a:solidFill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Tuna poke bowl with fennel  19.-</a:t>
            </a:r>
            <a:endParaRPr lang="ja-CH" altLang="ja-CH" sz="1100" kern="100" dirty="0">
              <a:solidFill>
                <a:schemeClr val="tx1">
                  <a:alpha val="76000"/>
                </a:schemeClr>
              </a:solidFill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ja-CH" sz="1100" kern="100" dirty="0">
                <a:solidFill>
                  <a:schemeClr val="tx1">
                    <a:alpha val="76000"/>
                  </a:schemeClr>
                </a:solidFill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Salmon poke bowl with…….  19.-</a:t>
            </a:r>
            <a:endParaRPr lang="ja-CH" altLang="ja-CH" sz="1100" kern="100" dirty="0">
              <a:solidFill>
                <a:schemeClr val="tx1">
                  <a:alpha val="76000"/>
                </a:schemeClr>
              </a:solidFill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ja-CH" sz="1100" kern="100" dirty="0">
                <a:solidFill>
                  <a:schemeClr val="tx1">
                    <a:alpha val="76000"/>
                  </a:schemeClr>
                </a:solidFill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Tuna tartar with avocado guacamole  19.-</a:t>
            </a:r>
            <a:endParaRPr lang="ja-CH" altLang="ja-CH" sz="1100" kern="100" dirty="0">
              <a:solidFill>
                <a:schemeClr val="tx1">
                  <a:alpha val="76000"/>
                </a:schemeClr>
              </a:solidFill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ja-CH" sz="1100" kern="100" dirty="0">
                <a:solidFill>
                  <a:schemeClr val="tx1">
                    <a:alpha val="76000"/>
                  </a:schemeClr>
                </a:solidFill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Salmon tartar with avocado guacamole  19.-</a:t>
            </a:r>
            <a:endParaRPr lang="ja-CH" altLang="ja-CH" sz="1100" kern="100" dirty="0">
              <a:solidFill>
                <a:schemeClr val="tx1">
                  <a:alpha val="76000"/>
                </a:schemeClr>
              </a:solidFill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ja-CH" sz="1100" kern="100" dirty="0">
                <a:solidFill>
                  <a:schemeClr val="tx1">
                    <a:alpha val="76000"/>
                  </a:schemeClr>
                </a:solidFill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Frittata from zucchini with green salad  14.-</a:t>
            </a:r>
            <a:endParaRPr lang="ja-CH" altLang="ja-CH" sz="1100" kern="100" dirty="0">
              <a:solidFill>
                <a:schemeClr val="tx1">
                  <a:alpha val="76000"/>
                </a:schemeClr>
              </a:solidFill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ja-CH" sz="1100" kern="100" dirty="0">
                <a:solidFill>
                  <a:schemeClr val="tx1">
                    <a:alpha val="76000"/>
                  </a:schemeClr>
                </a:solidFill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Cold noodle salad with spicy peanut sauce  15.-</a:t>
            </a:r>
            <a:endParaRPr lang="ja-CH" altLang="ja-CH" sz="1100" kern="100" dirty="0">
              <a:solidFill>
                <a:schemeClr val="tx1">
                  <a:alpha val="76000"/>
                </a:schemeClr>
              </a:solidFill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ja-CH" sz="1100" kern="100" dirty="0">
                <a:solidFill>
                  <a:schemeClr val="tx1">
                    <a:alpha val="76000"/>
                  </a:schemeClr>
                </a:solidFill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Small stir-fry cabbage salad. 6.-</a:t>
            </a:r>
            <a:endParaRPr lang="ja-CH" altLang="ja-CH" sz="1100" kern="100" dirty="0">
              <a:solidFill>
                <a:schemeClr val="tx1">
                  <a:alpha val="76000"/>
                </a:schemeClr>
              </a:solidFill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ja-CH" sz="1100" kern="100" dirty="0">
                <a:solidFill>
                  <a:schemeClr val="tx1">
                    <a:alpha val="76000"/>
                  </a:schemeClr>
                </a:solidFill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Crunchy greens with carrot ginger dressing  8.-</a:t>
            </a:r>
            <a:endParaRPr lang="ja-CH" altLang="ja-CH" sz="1100" kern="100" dirty="0">
              <a:solidFill>
                <a:schemeClr val="tx1">
                  <a:alpha val="76000"/>
                </a:schemeClr>
              </a:solidFill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ja-CH" sz="1100" kern="100" dirty="0">
                <a:solidFill>
                  <a:schemeClr val="tx1">
                    <a:alpha val="76000"/>
                  </a:schemeClr>
                </a:solidFill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Kale and quinoa salad with tofu and miso  15.-</a:t>
            </a:r>
            <a:endParaRPr lang="ja-CH" altLang="ja-CH" sz="1100" kern="100" dirty="0">
              <a:solidFill>
                <a:schemeClr val="tx1">
                  <a:alpha val="76000"/>
                </a:schemeClr>
              </a:solidFill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altLang="ja-CH" sz="1100" kern="100" dirty="0">
                <a:solidFill>
                  <a:schemeClr val="tx1">
                    <a:alpha val="76000"/>
                  </a:schemeClr>
                </a:solidFill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Cold sesame chicken   16.-</a:t>
            </a:r>
            <a:endParaRPr lang="ja-CH" altLang="ja-CH" sz="1100" kern="100" dirty="0">
              <a:solidFill>
                <a:schemeClr val="tx1">
                  <a:alpha val="76000"/>
                </a:schemeClr>
              </a:solidFill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742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B65B71-4363-43E6-96E4-BA23ED35A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Dishes –Main-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06DEBEE-7081-3FF8-651B-4F90E65D0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4317999" cy="3318936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altLang="ja-CH" sz="44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Japanese beef curry. 16.-</a:t>
            </a:r>
            <a:endParaRPr lang="ja-CH" altLang="ja-CH" sz="44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CH" sz="44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Okonomiyaki. 15.-</a:t>
            </a:r>
            <a:endParaRPr lang="ja-CH" altLang="ja-CH" sz="44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CH" sz="44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One pot chicken with rice with ginger  15.-</a:t>
            </a:r>
            <a:endParaRPr lang="ja-CH" altLang="ja-CH" sz="44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CH" sz="44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Sake Salmon with black bean sauce  18.-</a:t>
            </a:r>
            <a:endParaRPr lang="ja-CH" altLang="ja-CH" sz="44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CH" sz="44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Soy braised pork with lime and ginger  17.-</a:t>
            </a:r>
            <a:endParaRPr lang="ja-CH" altLang="ja-CH" sz="44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CH" sz="44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Chicken enchiladas with guacamole 18.-</a:t>
            </a:r>
            <a:endParaRPr lang="ja-CH" altLang="ja-CH" sz="44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CH" sz="44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Thai green chicken curry with steamed rice  18.-</a:t>
            </a:r>
            <a:endParaRPr lang="ja-CH" altLang="ja-CH" sz="44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CH" sz="44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Beef Lasagna. 16.-</a:t>
            </a:r>
            <a:endParaRPr lang="ja-CH" altLang="ja-CH" sz="44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CH" sz="44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Vegetarian Lasagna  14.-</a:t>
            </a:r>
            <a:endParaRPr lang="ja-CH" altLang="ja-CH" sz="44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CH" sz="44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Korean soy glazed pork belly with salad  18.-</a:t>
            </a:r>
            <a:endParaRPr lang="ja-CH" altLang="ja-CH" sz="44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CH" sz="44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Eggplant parmigiana  14.-</a:t>
            </a:r>
            <a:endParaRPr lang="ja-CH" altLang="ja-CH" sz="44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CH" sz="44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homemade chicken soup with vegetable and pasta  12.-</a:t>
            </a:r>
            <a:endParaRPr lang="ja-CH" altLang="ja-CH" sz="44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CH" sz="44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Fried rice with tofu and broccoli  12.-</a:t>
            </a:r>
            <a:endParaRPr lang="ja-CH" altLang="ja-CH" sz="44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CH" sz="44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Fried rice with shrimp and ham  17.-</a:t>
            </a:r>
            <a:endParaRPr lang="ja-CH" altLang="ja-CH" sz="44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49FE0D7-2C39-3C20-C7E4-F52DAB5A3FED}"/>
              </a:ext>
            </a:extLst>
          </p:cNvPr>
          <p:cNvSpPr txBox="1"/>
          <p:nvPr/>
        </p:nvSpPr>
        <p:spPr>
          <a:xfrm>
            <a:off x="6096000" y="2556932"/>
            <a:ext cx="5092861" cy="3367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CH" sz="11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Vegetable stirfry on brown rice  14.-</a:t>
            </a:r>
            <a:endParaRPr lang="ja-CH" altLang="ja-CH" sz="11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CH" sz="11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Chicken stirfry with vegetable  17.-</a:t>
            </a:r>
            <a:endParaRPr lang="ja-CH" altLang="ja-CH" sz="11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CH" sz="11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Thai red curry with stirfry tofu  17.-</a:t>
            </a:r>
            <a:endParaRPr lang="ja-CH" altLang="ja-CH" sz="11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CH" sz="11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Thai red curry with chicken  18.-</a:t>
            </a:r>
            <a:endParaRPr lang="ja-CH" altLang="ja-CH" sz="11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CH" sz="11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Chili con carne with corn bread  17.-</a:t>
            </a:r>
            <a:endParaRPr lang="ja-CH" altLang="ja-CH" sz="11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CH" sz="11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Vegan chili with corn bread  15.-</a:t>
            </a:r>
            <a:endParaRPr lang="ja-CH" altLang="ja-CH" sz="11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CH" sz="11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Ground beef stuffed eggplant and tomato sauce basil  16.-</a:t>
            </a:r>
            <a:endParaRPr lang="ja-CH" altLang="ja-CH" sz="11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CH" sz="11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Vegetable yakisoba  14.-</a:t>
            </a:r>
            <a:endParaRPr lang="ja-CH" altLang="ja-CH" sz="11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CH" sz="11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Yakisoba with pork and cabbage  17.-</a:t>
            </a:r>
            <a:endParaRPr lang="ja-CH" altLang="ja-CH" sz="11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CH" sz="11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Chicken </a:t>
            </a:r>
            <a:r>
              <a:rPr lang="en-US" altLang="ja-CH" sz="1100" kern="100" dirty="0" err="1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karaage</a:t>
            </a:r>
            <a:r>
              <a:rPr lang="en-US" altLang="ja-CH" sz="11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 (Japanese fried chicken)  18.-</a:t>
            </a:r>
            <a:endParaRPr lang="ja-CH" altLang="ja-CH" sz="11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CH" sz="11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Pasta with fresh tomato-basil-thyme. 15.-</a:t>
            </a:r>
            <a:endParaRPr lang="ja-CH" altLang="ja-CH" sz="11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CH" sz="11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Thai style coconut chicken tacos  17.-</a:t>
            </a:r>
            <a:endParaRPr lang="ja-CH" altLang="ja-CH" sz="11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CH" sz="11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Shepard’s pie  15.-</a:t>
            </a:r>
            <a:endParaRPr lang="ja-CH" altLang="ja-CH" sz="11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879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08C6CA-E60B-EDB5-EF62-0A7FCF7E8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BENTO BOX</a:t>
            </a:r>
            <a:br>
              <a:rPr lang="en-US" b="1" dirty="0"/>
            </a:br>
            <a:r>
              <a:rPr lang="en-US" sz="3100" b="1" dirty="0"/>
              <a:t>-with 5 different vegetables-    </a:t>
            </a:r>
            <a:r>
              <a:rPr lang="en-US" sz="3100" b="1" dirty="0">
                <a:solidFill>
                  <a:schemeClr val="tx1"/>
                </a:solidFill>
              </a:rPr>
              <a:t>16.-</a:t>
            </a:r>
            <a:br>
              <a:rPr lang="en-US" sz="3100" b="1" dirty="0">
                <a:solidFill>
                  <a:schemeClr val="tx1"/>
                </a:solidFill>
              </a:rPr>
            </a:br>
            <a:r>
              <a:rPr lang="en-US" sz="2200" b="1" dirty="0">
                <a:solidFill>
                  <a:schemeClr val="tx1"/>
                </a:solidFill>
              </a:rPr>
              <a:t>comes with Quinoa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DD29980-9BE7-1083-49B3-AE5DBD247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ja-CH" sz="18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-Chicken </a:t>
            </a:r>
            <a:endParaRPr lang="ja-CH" altLang="ja-CH" sz="18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CH" sz="18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-Salmon (fresh or teriyaki)</a:t>
            </a:r>
            <a:endParaRPr lang="ja-CH" altLang="ja-CH" sz="18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CH" sz="18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-Beef</a:t>
            </a:r>
            <a:endParaRPr lang="ja-CH" altLang="ja-CH" sz="18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CH" sz="18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-Vegetarian</a:t>
            </a:r>
            <a:endParaRPr lang="ja-CH" altLang="ja-CH" sz="18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CH" sz="18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-Gluten free</a:t>
            </a:r>
            <a:endParaRPr lang="ja-CH" altLang="ja-CH" sz="18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ja-CH" altLang="ja-CH" sz="18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47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C87AD1-4A43-4B80-3680-AF0D273E9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DESSERTS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3D4108-4A65-DA82-D52E-5270D4312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ja-CH" sz="18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NY Cheesecake  6.-</a:t>
            </a:r>
            <a:endParaRPr lang="ja-CH" altLang="ja-CH" sz="18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CH" sz="18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Belgian chocolate mousse  6.-</a:t>
            </a:r>
            <a:endParaRPr lang="ja-CH" altLang="ja-CH" sz="18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CH" sz="18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Fresh fruit salad  8.-</a:t>
            </a:r>
            <a:endParaRPr lang="ja-CH" altLang="ja-CH" sz="18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CH" sz="18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Carrot cake  6.-</a:t>
            </a:r>
            <a:endParaRPr lang="ja-CH" altLang="ja-CH" sz="18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CH" sz="1800" kern="100" dirty="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rPr>
              <a:t>Vanilla rice  6.-</a:t>
            </a:r>
            <a:endParaRPr lang="ja-CH" altLang="ja-CH" sz="18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ja-CH" altLang="ja-CH" sz="1800" kern="1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100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28939F-0AD9-F7D2-7D1D-25A425304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457325"/>
            <a:ext cx="9601196" cy="1214438"/>
          </a:xfrm>
        </p:spPr>
        <p:txBody>
          <a:bodyPr>
            <a:normAutofit fontScale="90000"/>
          </a:bodyPr>
          <a:lstStyle/>
          <a:p>
            <a:r>
              <a:rPr lang="en-US" altLang="ja-CH" dirty="0"/>
              <a:t>What Lunch </a:t>
            </a:r>
            <a:r>
              <a:rPr lang="en-US" altLang="ja-CH" dirty="0" err="1"/>
              <a:t>Privé</a:t>
            </a:r>
            <a:r>
              <a:rPr lang="en-US" altLang="ja-CH" dirty="0"/>
              <a:t> proposes:</a:t>
            </a:r>
            <a:br>
              <a:rPr lang="en-US" altLang="ja-CH" dirty="0"/>
            </a:br>
            <a:endParaRPr 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D305680-EBF9-F008-F11B-A361EA26252B}"/>
              </a:ext>
            </a:extLst>
          </p:cNvPr>
          <p:cNvSpPr txBox="1"/>
          <p:nvPr/>
        </p:nvSpPr>
        <p:spPr>
          <a:xfrm>
            <a:off x="871538" y="2457450"/>
            <a:ext cx="108585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CH" dirty="0"/>
              <a:t>-Leases are  minimum 3years, + 1 year termination notification (This is to get the best price for the fridge)</a:t>
            </a:r>
          </a:p>
          <a:p>
            <a:endParaRPr lang="en-US" altLang="ja-CH" dirty="0"/>
          </a:p>
          <a:p>
            <a:r>
              <a:rPr lang="en-US" altLang="ja-CH" dirty="0"/>
              <a:t>-To make this work for both parties,  (client x lunch </a:t>
            </a:r>
            <a:r>
              <a:rPr lang="en-US" altLang="ja-CH" dirty="0" err="1"/>
              <a:t>Privé</a:t>
            </a:r>
            <a:r>
              <a:rPr lang="en-US" altLang="ja-CH" dirty="0"/>
              <a:t>)  We offer following formula:</a:t>
            </a:r>
          </a:p>
          <a:p>
            <a:r>
              <a:rPr lang="en-US" altLang="ja-CH" dirty="0"/>
              <a:t>      *0-20 lunches a day or 300chf/day</a:t>
            </a:r>
          </a:p>
          <a:p>
            <a:r>
              <a:rPr lang="en-US" altLang="ja-CH" dirty="0"/>
              <a:t>       The company pays for fridge &amp; payment </a:t>
            </a:r>
            <a:r>
              <a:rPr lang="en-US" altLang="ja-CH"/>
              <a:t>system 600chf </a:t>
            </a:r>
            <a:r>
              <a:rPr lang="en-US" altLang="ja-CH" dirty="0"/>
              <a:t>/ a month</a:t>
            </a:r>
          </a:p>
          <a:p>
            <a:endParaRPr lang="en-US" altLang="ja-CH" dirty="0"/>
          </a:p>
          <a:p>
            <a:r>
              <a:rPr lang="en-US" altLang="ja-CH" dirty="0"/>
              <a:t>       *25-40 lunches a day or 550chf/day</a:t>
            </a:r>
          </a:p>
          <a:p>
            <a:r>
              <a:rPr lang="en-US" altLang="ja-CH" dirty="0"/>
              <a:t>       The company &amp; Lunch </a:t>
            </a:r>
            <a:r>
              <a:rPr lang="en-US" altLang="ja-CH" dirty="0" err="1"/>
              <a:t>Privé</a:t>
            </a:r>
            <a:r>
              <a:rPr lang="en-US" altLang="ja-CH" dirty="0"/>
              <a:t> share the cost of the fridge &amp; payment system 50% / 50%</a:t>
            </a:r>
          </a:p>
          <a:p>
            <a:endParaRPr lang="en-US" altLang="ja-CH" dirty="0"/>
          </a:p>
          <a:p>
            <a:r>
              <a:rPr lang="en-US" altLang="ja-CH" dirty="0"/>
              <a:t>       *Over 40 lunches a day or 750chf/day</a:t>
            </a:r>
          </a:p>
          <a:p>
            <a:r>
              <a:rPr lang="en-US" altLang="ja-CH" dirty="0"/>
              <a:t>       Lunch </a:t>
            </a:r>
            <a:r>
              <a:rPr lang="en-US" altLang="ja-CH" dirty="0" err="1"/>
              <a:t>Privé</a:t>
            </a:r>
            <a:r>
              <a:rPr lang="en-US" altLang="ja-CH" dirty="0"/>
              <a:t> will pay everything fridge, transport &amp; payment system</a:t>
            </a:r>
          </a:p>
          <a:p>
            <a:endParaRPr lang="en-US" dirty="0"/>
          </a:p>
          <a:p>
            <a:r>
              <a:rPr lang="en-US" dirty="0"/>
              <a:t>      *Sometime we might need to charge for the transport, it depends on the turn over and distance</a:t>
            </a:r>
          </a:p>
        </p:txBody>
      </p:sp>
    </p:spTree>
    <p:extLst>
      <p:ext uri="{BB962C8B-B14F-4D97-AF65-F5344CB8AC3E}">
        <p14:creationId xmlns:p14="http://schemas.microsoft.com/office/powerpoint/2010/main" val="27915163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ガニック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オーガニック</Template>
  <TotalTime>1041</TotalTime>
  <Words>805</Words>
  <Application>Microsoft Macintosh PowerPoint</Application>
  <PresentationFormat>ワイド画面</PresentationFormat>
  <Paragraphs>105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1" baseType="lpstr">
      <vt:lpstr>Arial</vt:lpstr>
      <vt:lpstr>Calibri</vt:lpstr>
      <vt:lpstr>Garamond</vt:lpstr>
      <vt:lpstr>オーガニック</vt:lpstr>
      <vt:lpstr>WHY Distributeurs?</vt:lpstr>
      <vt:lpstr>ADVANTAGE</vt:lpstr>
      <vt:lpstr>MENU –salad-</vt:lpstr>
      <vt:lpstr>Warm Dishes –Main-</vt:lpstr>
      <vt:lpstr>BENTO BOX -with 5 different vegetables-    16.- comes with Quinoa</vt:lpstr>
      <vt:lpstr>DESSERTS</vt:lpstr>
      <vt:lpstr>What Lunch Privé proposes: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Distributeurs?</dc:title>
  <dc:creator>Plaetincknaoko Plaetincknaoko</dc:creator>
  <cp:lastModifiedBy>Plaetincknaoko Plaetincknaoko</cp:lastModifiedBy>
  <cp:revision>5</cp:revision>
  <dcterms:created xsi:type="dcterms:W3CDTF">2023-03-08T09:27:52Z</dcterms:created>
  <dcterms:modified xsi:type="dcterms:W3CDTF">2023-08-21T14:07:46Z</dcterms:modified>
</cp:coreProperties>
</file>